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91" r:id="rId2"/>
    <p:sldId id="295" r:id="rId3"/>
    <p:sldId id="293" r:id="rId4"/>
    <p:sldId id="296" r:id="rId5"/>
    <p:sldId id="297" r:id="rId6"/>
    <p:sldId id="299" r:id="rId7"/>
    <p:sldId id="294" r:id="rId8"/>
    <p:sldId id="312" r:id="rId9"/>
    <p:sldId id="313" r:id="rId10"/>
    <p:sldId id="314" r:id="rId11"/>
    <p:sldId id="315" r:id="rId12"/>
    <p:sldId id="316" r:id="rId13"/>
    <p:sldId id="317" r:id="rId14"/>
    <p:sldId id="301" r:id="rId15"/>
    <p:sldId id="331" r:id="rId16"/>
    <p:sldId id="332" r:id="rId17"/>
    <p:sldId id="298" r:id="rId18"/>
    <p:sldId id="318" r:id="rId19"/>
    <p:sldId id="319" r:id="rId20"/>
    <p:sldId id="320" r:id="rId21"/>
    <p:sldId id="322" r:id="rId22"/>
    <p:sldId id="323" r:id="rId23"/>
    <p:sldId id="324" r:id="rId24"/>
    <p:sldId id="325" r:id="rId25"/>
    <p:sldId id="329" r:id="rId26"/>
    <p:sldId id="330" r:id="rId27"/>
    <p:sldId id="328" r:id="rId2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65"/>
    <p:restoredTop sz="96405"/>
  </p:normalViewPr>
  <p:slideViewPr>
    <p:cSldViewPr snapToGrid="0">
      <p:cViewPr varScale="1">
        <p:scale>
          <a:sx n="113" d="100"/>
          <a:sy n="113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19/05/2024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A2430A-513E-9ECE-7344-2BB339BA6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Adopt-a-well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E00D8-1DAA-A7F2-8B73-2403C0EC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0" y="1485547"/>
            <a:ext cx="8260480" cy="43883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663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0ECF0-CA78-7B0D-8D5A-FB9011D1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48" y="1349275"/>
            <a:ext cx="7983821" cy="4272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497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FB32E-8B29-161B-C17B-7F095824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49" y="1560997"/>
            <a:ext cx="7972262" cy="42414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354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6EBDA-4EA6-9716-6289-911CCC65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1" y="1865135"/>
            <a:ext cx="8290318" cy="34293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3202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7920-B96A-21A0-8835-85781B38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68" y="524426"/>
            <a:ext cx="6505222" cy="378686"/>
          </a:xfrm>
        </p:spPr>
        <p:txBody>
          <a:bodyPr>
            <a:normAutofit fontScale="90000"/>
          </a:bodyPr>
          <a:lstStyle/>
          <a:p>
            <a:r>
              <a:rPr lang="en-HT" dirty="0"/>
              <a:t>Executive Summary –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D356E-3555-246D-53C7-CE5E1969F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2" y="1727200"/>
            <a:ext cx="8406315" cy="4176888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2FD37-4B71-47F7-B3BC-22432FD8398B}"/>
              </a:ext>
            </a:extLst>
          </p:cNvPr>
          <p:cNvSpPr/>
          <p:nvPr/>
        </p:nvSpPr>
        <p:spPr>
          <a:xfrm>
            <a:off x="395111" y="2043289"/>
            <a:ext cx="1738489" cy="14788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C3AB78-CDB1-D10E-78F5-C031EE474CCA}"/>
              </a:ext>
            </a:extLst>
          </p:cNvPr>
          <p:cNvCxnSpPr/>
          <p:nvPr/>
        </p:nvCxnSpPr>
        <p:spPr>
          <a:xfrm>
            <a:off x="1851378" y="2167467"/>
            <a:ext cx="1693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BA8EA9-B05B-BA7A-1A1A-4BB6E0418AD1}"/>
              </a:ext>
            </a:extLst>
          </p:cNvPr>
          <p:cNvSpPr txBox="1"/>
          <p:nvPr/>
        </p:nvSpPr>
        <p:spPr>
          <a:xfrm>
            <a:off x="3668889" y="1851379"/>
            <a:ext cx="155786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Access the communities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0437C5-6254-5986-5BF6-B58A886525A4}"/>
              </a:ext>
            </a:extLst>
          </p:cNvPr>
          <p:cNvCxnSpPr>
            <a:cxnSpLocks/>
          </p:cNvCxnSpPr>
          <p:nvPr/>
        </p:nvCxnSpPr>
        <p:spPr>
          <a:xfrm>
            <a:off x="1670756" y="2497710"/>
            <a:ext cx="3285066" cy="74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BAF83A-7659-49F5-6389-1E0B4ED9D0E0}"/>
              </a:ext>
            </a:extLst>
          </p:cNvPr>
          <p:cNvSpPr txBox="1"/>
          <p:nvPr/>
        </p:nvSpPr>
        <p:spPr>
          <a:xfrm>
            <a:off x="4955822" y="3083554"/>
            <a:ext cx="30056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Select a community</a:t>
            </a:r>
          </a:p>
        </p:txBody>
      </p:sp>
    </p:spTree>
    <p:extLst>
      <p:ext uri="{BB962C8B-B14F-4D97-AF65-F5344CB8AC3E}">
        <p14:creationId xmlns:p14="http://schemas.microsoft.com/office/powerpoint/2010/main" val="1720324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817E-B866-93DA-9393-B29D5D4E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479270"/>
            <a:ext cx="5937755" cy="423841"/>
          </a:xfrm>
        </p:spPr>
        <p:txBody>
          <a:bodyPr>
            <a:normAutofit fontScale="90000"/>
          </a:bodyPr>
          <a:lstStyle/>
          <a:p>
            <a:r>
              <a:rPr lang="en-HT" dirty="0"/>
              <a:t>Executive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6DC27-78AC-2754-F74E-DEFCA8196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85" y="1693334"/>
            <a:ext cx="8692230" cy="4339313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C4E31D-555C-A907-9B3D-94FBDAE625F4}"/>
              </a:ext>
            </a:extLst>
          </p:cNvPr>
          <p:cNvSpPr/>
          <p:nvPr/>
        </p:nvSpPr>
        <p:spPr>
          <a:xfrm>
            <a:off x="237067" y="2088444"/>
            <a:ext cx="1772355" cy="2370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458162-27DE-F3EC-AE3C-307C81677187}"/>
              </a:ext>
            </a:extLst>
          </p:cNvPr>
          <p:cNvSpPr/>
          <p:nvPr/>
        </p:nvSpPr>
        <p:spPr>
          <a:xfrm>
            <a:off x="4572000" y="2664178"/>
            <a:ext cx="3510844" cy="349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B4888-8157-06C0-84B3-750F94F8AC2D}"/>
              </a:ext>
            </a:extLst>
          </p:cNvPr>
          <p:cNvSpPr/>
          <p:nvPr/>
        </p:nvSpPr>
        <p:spPr>
          <a:xfrm>
            <a:off x="1038578" y="4289778"/>
            <a:ext cx="7089422" cy="874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ABE22C-0067-D24D-3304-97BEF5E1B815}"/>
              </a:ext>
            </a:extLst>
          </p:cNvPr>
          <p:cNvCxnSpPr>
            <a:cxnSpLocks/>
          </p:cNvCxnSpPr>
          <p:nvPr/>
        </p:nvCxnSpPr>
        <p:spPr>
          <a:xfrm flipV="1">
            <a:off x="5012267" y="3569732"/>
            <a:ext cx="891822" cy="72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F57ED6-84B0-B583-E5E9-0FE0181C7223}"/>
              </a:ext>
            </a:extLst>
          </p:cNvPr>
          <p:cNvCxnSpPr>
            <a:cxnSpLocks/>
          </p:cNvCxnSpPr>
          <p:nvPr/>
        </p:nvCxnSpPr>
        <p:spPr>
          <a:xfrm>
            <a:off x="5655733" y="3014133"/>
            <a:ext cx="349956" cy="27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CC22D-E863-EFC7-EA90-CA2496B168AB}"/>
              </a:ext>
            </a:extLst>
          </p:cNvPr>
          <p:cNvSpPr txBox="1"/>
          <p:nvPr/>
        </p:nvSpPr>
        <p:spPr>
          <a:xfrm>
            <a:off x="5870222" y="3200400"/>
            <a:ext cx="22126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Information Box</a:t>
            </a:r>
          </a:p>
        </p:txBody>
      </p:sp>
    </p:spTree>
    <p:extLst>
      <p:ext uri="{BB962C8B-B14F-4D97-AF65-F5344CB8AC3E}">
        <p14:creationId xmlns:p14="http://schemas.microsoft.com/office/powerpoint/2010/main" val="861468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7572"/>
            <a:ext cx="5937755" cy="466906"/>
          </a:xfrm>
        </p:spPr>
        <p:txBody>
          <a:bodyPr>
            <a:normAutofit fontScale="90000"/>
          </a:bodyPr>
          <a:lstStyle/>
          <a:p>
            <a:r>
              <a:rPr lang="en-HT" dirty="0"/>
              <a:t>Readme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3FB8F-A1B8-7400-B70D-BDDD4D47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06448"/>
            <a:ext cx="7772400" cy="52368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AD162-68D3-B0A3-50C5-FC517F50AE3F}"/>
              </a:ext>
            </a:extLst>
          </p:cNvPr>
          <p:cNvSpPr/>
          <p:nvPr/>
        </p:nvSpPr>
        <p:spPr>
          <a:xfrm>
            <a:off x="685799" y="1546578"/>
            <a:ext cx="1854201" cy="4684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AC48A1-F5C3-B33D-A8EF-726831B36A34}"/>
              </a:ext>
            </a:extLst>
          </p:cNvPr>
          <p:cNvCxnSpPr/>
          <p:nvPr/>
        </p:nvCxnSpPr>
        <p:spPr>
          <a:xfrm flipH="1" flipV="1">
            <a:off x="485422" y="982133"/>
            <a:ext cx="338667" cy="79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FECA5E-8E84-72AE-014B-18791F727064}"/>
              </a:ext>
            </a:extLst>
          </p:cNvPr>
          <p:cNvSpPr txBox="1"/>
          <p:nvPr/>
        </p:nvSpPr>
        <p:spPr>
          <a:xfrm>
            <a:off x="22578" y="612801"/>
            <a:ext cx="9708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Sections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3D8B4-0C68-6C1D-E79F-E4B452BEB5F9}"/>
              </a:ext>
            </a:extLst>
          </p:cNvPr>
          <p:cNvSpPr/>
          <p:nvPr/>
        </p:nvSpPr>
        <p:spPr>
          <a:xfrm>
            <a:off x="2582332" y="1546578"/>
            <a:ext cx="1854201" cy="4786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49BFDF-E416-AAE2-6568-FD171901220A}"/>
              </a:ext>
            </a:extLst>
          </p:cNvPr>
          <p:cNvCxnSpPr/>
          <p:nvPr/>
        </p:nvCxnSpPr>
        <p:spPr>
          <a:xfrm flipV="1">
            <a:off x="4131733" y="1096206"/>
            <a:ext cx="1038578" cy="67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4E2097-EE89-B770-44B6-0C2819FF7A41}"/>
              </a:ext>
            </a:extLst>
          </p:cNvPr>
          <p:cNvSpPr txBox="1"/>
          <p:nvPr/>
        </p:nvSpPr>
        <p:spPr>
          <a:xfrm>
            <a:off x="5170311" y="856419"/>
            <a:ext cx="12756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Subsections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CF6F3-2DCE-4D15-5558-3924BE82BF29}"/>
              </a:ext>
            </a:extLst>
          </p:cNvPr>
          <p:cNvSpPr/>
          <p:nvPr/>
        </p:nvSpPr>
        <p:spPr>
          <a:xfrm>
            <a:off x="4571999" y="1546578"/>
            <a:ext cx="1738490" cy="45042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B26BA-CB56-E564-5612-68622A6E4D69}"/>
              </a:ext>
            </a:extLst>
          </p:cNvPr>
          <p:cNvSpPr/>
          <p:nvPr/>
        </p:nvSpPr>
        <p:spPr>
          <a:xfrm>
            <a:off x="6445955" y="2754489"/>
            <a:ext cx="1817512" cy="27657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9B6CCF-FDF9-4DC2-0564-7D4A3FDAE74D}"/>
              </a:ext>
            </a:extLst>
          </p:cNvPr>
          <p:cNvCxnSpPr/>
          <p:nvPr/>
        </p:nvCxnSpPr>
        <p:spPr>
          <a:xfrm>
            <a:off x="6231467" y="5875867"/>
            <a:ext cx="485422" cy="12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A9C400-FA39-E170-5C7A-84CA4A9C89C3}"/>
              </a:ext>
            </a:extLst>
          </p:cNvPr>
          <p:cNvCxnSpPr/>
          <p:nvPr/>
        </p:nvCxnSpPr>
        <p:spPr>
          <a:xfrm>
            <a:off x="7540877" y="5441244"/>
            <a:ext cx="0" cy="419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95C5E-3B92-3ED6-E468-FB27CA51C803}"/>
              </a:ext>
            </a:extLst>
          </p:cNvPr>
          <p:cNvSpPr txBox="1"/>
          <p:nvPr/>
        </p:nvSpPr>
        <p:spPr>
          <a:xfrm>
            <a:off x="6716889" y="5875867"/>
            <a:ext cx="15465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Definitions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362D1-8A5D-3923-7A94-BBDF72F0BA66}"/>
              </a:ext>
            </a:extLst>
          </p:cNvPr>
          <p:cNvSpPr/>
          <p:nvPr/>
        </p:nvSpPr>
        <p:spPr>
          <a:xfrm>
            <a:off x="6445955" y="1546578"/>
            <a:ext cx="1817512" cy="1128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712AA2-F712-BECF-BF50-B878E9093C14}"/>
              </a:ext>
            </a:extLst>
          </p:cNvPr>
          <p:cNvCxnSpPr/>
          <p:nvPr/>
        </p:nvCxnSpPr>
        <p:spPr>
          <a:xfrm flipV="1">
            <a:off x="7540877" y="1096206"/>
            <a:ext cx="180723" cy="67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D19BF-4145-B157-1EE6-927682A2B3D0}"/>
              </a:ext>
            </a:extLst>
          </p:cNvPr>
          <p:cNvSpPr/>
          <p:nvPr/>
        </p:nvSpPr>
        <p:spPr>
          <a:xfrm>
            <a:off x="7690455" y="187572"/>
            <a:ext cx="1399823" cy="90863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dirty="0">
                <a:solidFill>
                  <a:schemeClr val="tx1"/>
                </a:solidFill>
              </a:rPr>
              <a:t>Table of Content (Navigation)</a:t>
            </a:r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D520A-9ADE-C46F-2033-8748ECC7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0" y="1524001"/>
            <a:ext cx="8590499" cy="41543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7EC39B-C38C-E6B3-91B4-E5B79B3C65E4}"/>
              </a:ext>
            </a:extLst>
          </p:cNvPr>
          <p:cNvSpPr/>
          <p:nvPr/>
        </p:nvSpPr>
        <p:spPr>
          <a:xfrm>
            <a:off x="936978" y="2099734"/>
            <a:ext cx="1817511" cy="250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21617-A08A-511D-A2A6-7F534302CBE6}"/>
              </a:ext>
            </a:extLst>
          </p:cNvPr>
          <p:cNvCxnSpPr/>
          <p:nvPr/>
        </p:nvCxnSpPr>
        <p:spPr>
          <a:xfrm flipV="1">
            <a:off x="2810933" y="2099733"/>
            <a:ext cx="1761067" cy="4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1FBDAB-D40F-0138-7545-2D43F7D768F3}"/>
              </a:ext>
            </a:extLst>
          </p:cNvPr>
          <p:cNvSpPr txBox="1"/>
          <p:nvPr/>
        </p:nvSpPr>
        <p:spPr>
          <a:xfrm>
            <a:off x="4684888" y="1826487"/>
            <a:ext cx="16481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Open the Communities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50A96-9986-1387-42E6-E27423A97E10}"/>
              </a:ext>
            </a:extLst>
          </p:cNvPr>
          <p:cNvSpPr/>
          <p:nvPr/>
        </p:nvSpPr>
        <p:spPr>
          <a:xfrm>
            <a:off x="936978" y="2472818"/>
            <a:ext cx="1817511" cy="1715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038F2E-3004-9230-6234-C135F6DBE3E7}"/>
              </a:ext>
            </a:extLst>
          </p:cNvPr>
          <p:cNvCxnSpPr>
            <a:cxnSpLocks/>
          </p:cNvCxnSpPr>
          <p:nvPr/>
        </p:nvCxnSpPr>
        <p:spPr>
          <a:xfrm>
            <a:off x="2754489" y="3429000"/>
            <a:ext cx="349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09801F-A6F3-5487-77DC-32E0E6864005}"/>
              </a:ext>
            </a:extLst>
          </p:cNvPr>
          <p:cNvSpPr txBox="1"/>
          <p:nvPr/>
        </p:nvSpPr>
        <p:spPr>
          <a:xfrm>
            <a:off x="3104444" y="3228621"/>
            <a:ext cx="126435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a community</a:t>
            </a:r>
          </a:p>
        </p:txBody>
      </p:sp>
    </p:spTree>
    <p:extLst>
      <p:ext uri="{BB962C8B-B14F-4D97-AF65-F5344CB8AC3E}">
        <p14:creationId xmlns:p14="http://schemas.microsoft.com/office/powerpoint/2010/main" val="35558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1SeCtion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9B657F-7EB3-9210-765D-DDB043E3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3" y="2043288"/>
            <a:ext cx="8970874" cy="433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ABECD2-CDA8-EC4C-EB2B-5DEEC67D5BA2}"/>
              </a:ext>
            </a:extLst>
          </p:cNvPr>
          <p:cNvSpPr/>
          <p:nvPr/>
        </p:nvSpPr>
        <p:spPr>
          <a:xfrm>
            <a:off x="733778" y="2607733"/>
            <a:ext cx="2302933" cy="3612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C71ACC-43E1-97A7-8560-CF07A0B3A33D}"/>
              </a:ext>
            </a:extLst>
          </p:cNvPr>
          <p:cNvCxnSpPr/>
          <p:nvPr/>
        </p:nvCxnSpPr>
        <p:spPr>
          <a:xfrm flipV="1">
            <a:off x="3036711" y="1648178"/>
            <a:ext cx="349956" cy="95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CED41E-927A-E629-61D7-DA608D80318B}"/>
              </a:ext>
            </a:extLst>
          </p:cNvPr>
          <p:cNvSpPr txBox="1"/>
          <p:nvPr/>
        </p:nvSpPr>
        <p:spPr>
          <a:xfrm>
            <a:off x="3127023" y="1278846"/>
            <a:ext cx="37704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community of Pakwa is selected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A9AE9D-378C-D9F2-DE53-EED66AC3E4CA}"/>
              </a:ext>
            </a:extLst>
          </p:cNvPr>
          <p:cNvSpPr/>
          <p:nvPr/>
        </p:nvSpPr>
        <p:spPr>
          <a:xfrm>
            <a:off x="169333" y="3533422"/>
            <a:ext cx="4402666" cy="27093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DDA7D8-BC4D-89D3-2F0F-436A490E464A}"/>
              </a:ext>
            </a:extLst>
          </p:cNvPr>
          <p:cNvCxnSpPr/>
          <p:nvPr/>
        </p:nvCxnSpPr>
        <p:spPr>
          <a:xfrm>
            <a:off x="519289" y="6175022"/>
            <a:ext cx="214489" cy="42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AD9FD8-6C00-C9A4-26A4-EBDCF9B515C8}"/>
              </a:ext>
            </a:extLst>
          </p:cNvPr>
          <p:cNvSpPr txBox="1"/>
          <p:nvPr/>
        </p:nvSpPr>
        <p:spPr>
          <a:xfrm>
            <a:off x="733778" y="6437868"/>
            <a:ext cx="38269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Picture of the well and the funder  logo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A6DA9C-805D-EB67-625C-67024432B551}"/>
              </a:ext>
            </a:extLst>
          </p:cNvPr>
          <p:cNvSpPr/>
          <p:nvPr/>
        </p:nvSpPr>
        <p:spPr>
          <a:xfrm>
            <a:off x="4652129" y="3533422"/>
            <a:ext cx="2077155" cy="2641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7CFB7E-C333-B799-1804-983DBFC79221}"/>
              </a:ext>
            </a:extLst>
          </p:cNvPr>
          <p:cNvSpPr/>
          <p:nvPr/>
        </p:nvSpPr>
        <p:spPr>
          <a:xfrm>
            <a:off x="6809414" y="3646310"/>
            <a:ext cx="2077155" cy="19328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D51679-C520-2CB5-2BDF-EA7F348C4E3E}"/>
              </a:ext>
            </a:extLst>
          </p:cNvPr>
          <p:cNvCxnSpPr/>
          <p:nvPr/>
        </p:nvCxnSpPr>
        <p:spPr>
          <a:xfrm flipH="1" flipV="1">
            <a:off x="4955822" y="2802845"/>
            <a:ext cx="564445" cy="73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950158-7CC8-3D79-5AB0-526E417169A5}"/>
              </a:ext>
            </a:extLst>
          </p:cNvPr>
          <p:cNvSpPr txBox="1"/>
          <p:nvPr/>
        </p:nvSpPr>
        <p:spPr>
          <a:xfrm>
            <a:off x="4360829" y="2364631"/>
            <a:ext cx="162339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Primary informations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47F025-4A0F-2430-9A87-1C305A0BDBA3}"/>
              </a:ext>
            </a:extLst>
          </p:cNvPr>
          <p:cNvCxnSpPr/>
          <p:nvPr/>
        </p:nvCxnSpPr>
        <p:spPr>
          <a:xfrm flipV="1">
            <a:off x="7620000" y="1816468"/>
            <a:ext cx="0" cy="195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7C5193-767D-2523-44AF-7B0EB45AC68E}"/>
              </a:ext>
            </a:extLst>
          </p:cNvPr>
          <p:cNvSpPr txBox="1"/>
          <p:nvPr/>
        </p:nvSpPr>
        <p:spPr>
          <a:xfrm>
            <a:off x="7292622" y="1199402"/>
            <a:ext cx="12982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45214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2 SeCtion -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E3B80-3935-6397-F647-1C361E99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9" y="1738047"/>
            <a:ext cx="8815722" cy="46971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2CD9B-EB85-D4B9-844D-0D297B930F0B}"/>
              </a:ext>
            </a:extLst>
          </p:cNvPr>
          <p:cNvSpPr/>
          <p:nvPr/>
        </p:nvSpPr>
        <p:spPr>
          <a:xfrm>
            <a:off x="164139" y="2393244"/>
            <a:ext cx="1788839" cy="2370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8DF26-D2CD-DC28-55A0-28C6EBB3EC9D}"/>
              </a:ext>
            </a:extLst>
          </p:cNvPr>
          <p:cNvSpPr/>
          <p:nvPr/>
        </p:nvSpPr>
        <p:spPr>
          <a:xfrm>
            <a:off x="4131733" y="4188178"/>
            <a:ext cx="440266" cy="496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E05CC6-8EE1-1623-0E82-D0405775BBEC}"/>
              </a:ext>
            </a:extLst>
          </p:cNvPr>
          <p:cNvCxnSpPr/>
          <p:nvPr/>
        </p:nvCxnSpPr>
        <p:spPr>
          <a:xfrm flipV="1">
            <a:off x="4481689" y="2630311"/>
            <a:ext cx="0" cy="159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C4A769-231B-1CA6-2CF9-A3923A1FFF94}"/>
              </a:ext>
            </a:extLst>
          </p:cNvPr>
          <p:cNvSpPr txBox="1"/>
          <p:nvPr/>
        </p:nvSpPr>
        <p:spPr>
          <a:xfrm>
            <a:off x="4131733" y="2190044"/>
            <a:ext cx="195297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Area of the active Adopt-a-Well program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5F5771-21B1-1C6D-731E-551DB4406DAF}"/>
              </a:ext>
            </a:extLst>
          </p:cNvPr>
          <p:cNvSpPr/>
          <p:nvPr/>
        </p:nvSpPr>
        <p:spPr>
          <a:xfrm>
            <a:off x="4165601" y="4222044"/>
            <a:ext cx="141110" cy="21448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8ADCE1-ECF3-F282-78B7-D9680BA954B6}"/>
              </a:ext>
            </a:extLst>
          </p:cNvPr>
          <p:cNvCxnSpPr>
            <a:cxnSpLocks/>
          </p:cNvCxnSpPr>
          <p:nvPr/>
        </p:nvCxnSpPr>
        <p:spPr>
          <a:xfrm flipH="1">
            <a:off x="2449689" y="4329288"/>
            <a:ext cx="1786467" cy="177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9D8D45-4258-F594-D2DA-E4F4A6938C40}"/>
              </a:ext>
            </a:extLst>
          </p:cNvPr>
          <p:cNvSpPr txBox="1"/>
          <p:nvPr/>
        </p:nvSpPr>
        <p:spPr>
          <a:xfrm>
            <a:off x="1230489" y="4418188"/>
            <a:ext cx="1219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location of the Well and his status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54418F-5485-F4EC-999D-CF75B79AFCE3}"/>
              </a:ext>
            </a:extLst>
          </p:cNvPr>
          <p:cNvCxnSpPr/>
          <p:nvPr/>
        </p:nvCxnSpPr>
        <p:spPr>
          <a:xfrm>
            <a:off x="2449689" y="5531556"/>
            <a:ext cx="1334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BB623-5F44-D89E-7D1D-02FB8E00DF62}"/>
              </a:ext>
            </a:extLst>
          </p:cNvPr>
          <p:cNvSpPr txBox="1"/>
          <p:nvPr/>
        </p:nvSpPr>
        <p:spPr>
          <a:xfrm>
            <a:off x="3815644" y="5283200"/>
            <a:ext cx="17384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can click on this point</a:t>
            </a:r>
          </a:p>
        </p:txBody>
      </p:sp>
    </p:spTree>
    <p:extLst>
      <p:ext uri="{BB962C8B-B14F-4D97-AF65-F5344CB8AC3E}">
        <p14:creationId xmlns:p14="http://schemas.microsoft.com/office/powerpoint/2010/main" val="367151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2 SeCtion – MAP Interaction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564A3-EBFB-1869-0407-67CE9E02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" y="1501423"/>
            <a:ext cx="9002823" cy="47864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1E732E-3808-BF79-7109-6A6F23A51148}"/>
              </a:ext>
            </a:extLst>
          </p:cNvPr>
          <p:cNvSpPr/>
          <p:nvPr/>
        </p:nvSpPr>
        <p:spPr>
          <a:xfrm>
            <a:off x="1885244" y="1614311"/>
            <a:ext cx="5350934" cy="4560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8376F-F223-1B6F-EAF4-5A68B53070F1}"/>
              </a:ext>
            </a:extLst>
          </p:cNvPr>
          <p:cNvCxnSpPr/>
          <p:nvPr/>
        </p:nvCxnSpPr>
        <p:spPr>
          <a:xfrm flipH="1">
            <a:off x="1603122" y="3804356"/>
            <a:ext cx="282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998BA6-CF6A-8934-2BE5-6CEC01F59A14}"/>
              </a:ext>
            </a:extLst>
          </p:cNvPr>
          <p:cNvSpPr txBox="1"/>
          <p:nvPr/>
        </p:nvSpPr>
        <p:spPr>
          <a:xfrm>
            <a:off x="70588" y="3330222"/>
            <a:ext cx="153253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Modal will cover the page with the response for the well selected on the map.</a:t>
            </a:r>
          </a:p>
        </p:txBody>
      </p:sp>
    </p:spTree>
    <p:extLst>
      <p:ext uri="{BB962C8B-B14F-4D97-AF65-F5344CB8AC3E}">
        <p14:creationId xmlns:p14="http://schemas.microsoft.com/office/powerpoint/2010/main" val="6678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53492"/>
            <a:ext cx="8444088" cy="593176"/>
          </a:xfrm>
        </p:spPr>
        <p:txBody>
          <a:bodyPr>
            <a:normAutofit fontScale="90000"/>
          </a:bodyPr>
          <a:lstStyle/>
          <a:p>
            <a:r>
              <a:rPr lang="en-HT" dirty="0"/>
              <a:t>3SeCtion – Demographics and Performance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E028C-B7F0-DA35-104B-774A4DD8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7" y="2546701"/>
            <a:ext cx="8975646" cy="2454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44C2B-C61F-BAAA-16E2-50E8F3A70E1E}"/>
              </a:ext>
            </a:extLst>
          </p:cNvPr>
          <p:cNvSpPr/>
          <p:nvPr/>
        </p:nvSpPr>
        <p:spPr>
          <a:xfrm>
            <a:off x="84177" y="2957689"/>
            <a:ext cx="1761066" cy="203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87696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4 SeCtion – Financial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F4F89-24BC-544B-A90B-934317C4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7" y="1827849"/>
            <a:ext cx="8692466" cy="46246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3BE659-5543-BABF-6E51-0D6262208FCE}"/>
              </a:ext>
            </a:extLst>
          </p:cNvPr>
          <p:cNvSpPr/>
          <p:nvPr/>
        </p:nvSpPr>
        <p:spPr>
          <a:xfrm>
            <a:off x="225767" y="2506133"/>
            <a:ext cx="1670756" cy="1806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C4B25-9467-9CCC-8BAE-C02C3081ED02}"/>
              </a:ext>
            </a:extLst>
          </p:cNvPr>
          <p:cNvSpPr/>
          <p:nvPr/>
        </p:nvSpPr>
        <p:spPr>
          <a:xfrm>
            <a:off x="1061145" y="2923822"/>
            <a:ext cx="3510854" cy="2133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BB40C2-4AB3-7C41-086F-CE43A98DD75A}"/>
              </a:ext>
            </a:extLst>
          </p:cNvPr>
          <p:cNvSpPr/>
          <p:nvPr/>
        </p:nvSpPr>
        <p:spPr>
          <a:xfrm>
            <a:off x="1061145" y="5159022"/>
            <a:ext cx="7044277" cy="12079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33A13-D717-198D-1BA9-B547D5A1A229}"/>
              </a:ext>
            </a:extLst>
          </p:cNvPr>
          <p:cNvSpPr/>
          <p:nvPr/>
        </p:nvSpPr>
        <p:spPr>
          <a:xfrm>
            <a:off x="4583283" y="2923822"/>
            <a:ext cx="3522139" cy="19755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D52611-5366-4FAC-5DDC-FB7C03B9BA9B}"/>
              </a:ext>
            </a:extLst>
          </p:cNvPr>
          <p:cNvCxnSpPr/>
          <p:nvPr/>
        </p:nvCxnSpPr>
        <p:spPr>
          <a:xfrm flipV="1">
            <a:off x="2816572" y="1614311"/>
            <a:ext cx="0" cy="139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42D97D-EDD6-A331-208E-45AB82434EA5}"/>
              </a:ext>
            </a:extLst>
          </p:cNvPr>
          <p:cNvSpPr txBox="1"/>
          <p:nvPr/>
        </p:nvSpPr>
        <p:spPr>
          <a:xfrm>
            <a:off x="1896523" y="1244979"/>
            <a:ext cx="2291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Budget Box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54F3EE-60B3-DE5E-1532-5CC9C975666F}"/>
              </a:ext>
            </a:extLst>
          </p:cNvPr>
          <p:cNvCxnSpPr/>
          <p:nvPr/>
        </p:nvCxnSpPr>
        <p:spPr>
          <a:xfrm flipH="1">
            <a:off x="790222" y="5926667"/>
            <a:ext cx="372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F7B301-D034-94F9-D7FC-254285E78BE8}"/>
              </a:ext>
            </a:extLst>
          </p:cNvPr>
          <p:cNvSpPr txBox="1"/>
          <p:nvPr/>
        </p:nvSpPr>
        <p:spPr>
          <a:xfrm>
            <a:off x="225767" y="5542844"/>
            <a:ext cx="6660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Data Table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F30478-F32D-452F-D899-51C51B08AB95}"/>
              </a:ext>
            </a:extLst>
          </p:cNvPr>
          <p:cNvSpPr/>
          <p:nvPr/>
        </p:nvSpPr>
        <p:spPr>
          <a:xfrm>
            <a:off x="4583283" y="3183467"/>
            <a:ext cx="3420539" cy="158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9410BD-B89E-BBA5-3E21-2798A664D1B1}"/>
              </a:ext>
            </a:extLst>
          </p:cNvPr>
          <p:cNvCxnSpPr>
            <a:cxnSpLocks/>
          </p:cNvCxnSpPr>
          <p:nvPr/>
        </p:nvCxnSpPr>
        <p:spPr>
          <a:xfrm>
            <a:off x="5915378" y="3341511"/>
            <a:ext cx="0" cy="53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AD2B495-A644-022A-9AF3-72263197470E}"/>
              </a:ext>
            </a:extLst>
          </p:cNvPr>
          <p:cNvSpPr/>
          <p:nvPr/>
        </p:nvSpPr>
        <p:spPr>
          <a:xfrm>
            <a:off x="5475111" y="3917244"/>
            <a:ext cx="1320781" cy="812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dirty="0">
                <a:solidFill>
                  <a:schemeClr val="tx1"/>
                </a:solidFill>
              </a:rPr>
              <a:t>You can click on this line</a:t>
            </a:r>
          </a:p>
        </p:txBody>
      </p:sp>
    </p:spTree>
    <p:extLst>
      <p:ext uri="{BB962C8B-B14F-4D97-AF65-F5344CB8AC3E}">
        <p14:creationId xmlns:p14="http://schemas.microsoft.com/office/powerpoint/2010/main" val="137649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4 SeCtion – Table  Interaction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EE44D-5C66-D81C-34E3-2B357070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8" y="1580575"/>
            <a:ext cx="8510482" cy="4554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D7294D-3715-E11C-38AA-6F4401D8E3AD}"/>
              </a:ext>
            </a:extLst>
          </p:cNvPr>
          <p:cNvSpPr/>
          <p:nvPr/>
        </p:nvSpPr>
        <p:spPr>
          <a:xfrm>
            <a:off x="2111022" y="1738489"/>
            <a:ext cx="4978400" cy="42107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00430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5 SeCtion – Well service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6B9F0-ADBD-AAB0-2381-54754B82E78A}"/>
              </a:ext>
            </a:extLst>
          </p:cNvPr>
          <p:cNvSpPr txBox="1"/>
          <p:nvPr/>
        </p:nvSpPr>
        <p:spPr>
          <a:xfrm>
            <a:off x="3251200" y="997613"/>
            <a:ext cx="235937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Data Table (click to see a view response)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48A0D-9C6E-DEE6-1260-C58E836CF199}"/>
              </a:ext>
            </a:extLst>
          </p:cNvPr>
          <p:cNvSpPr txBox="1"/>
          <p:nvPr/>
        </p:nvSpPr>
        <p:spPr>
          <a:xfrm>
            <a:off x="6378472" y="1034332"/>
            <a:ext cx="16817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Bar Chart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64CE2-B58E-BBBE-FFDA-5386885733A4}"/>
              </a:ext>
            </a:extLst>
          </p:cNvPr>
          <p:cNvSpPr txBox="1"/>
          <p:nvPr/>
        </p:nvSpPr>
        <p:spPr>
          <a:xfrm>
            <a:off x="8128000" y="4018845"/>
            <a:ext cx="92569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Hover effect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C0C81F-A0F6-C9BC-217F-C8516D82E5A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590845" y="4665176"/>
            <a:ext cx="0" cy="380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D520A-D9DA-275D-A4BA-E5431257FAC6}"/>
              </a:ext>
            </a:extLst>
          </p:cNvPr>
          <p:cNvSpPr txBox="1"/>
          <p:nvPr/>
        </p:nvSpPr>
        <p:spPr>
          <a:xfrm>
            <a:off x="8060267" y="5045974"/>
            <a:ext cx="102729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graphic filter will have effect on the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9C198-926F-BFC7-6721-573DC59F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467"/>
            <a:ext cx="8002688" cy="42647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5D996C-E8E4-7FEB-6100-A23F3E52AC3F}"/>
              </a:ext>
            </a:extLst>
          </p:cNvPr>
          <p:cNvCxnSpPr/>
          <p:nvPr/>
        </p:nvCxnSpPr>
        <p:spPr>
          <a:xfrm flipV="1">
            <a:off x="3104444" y="1643944"/>
            <a:ext cx="406400" cy="169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07BE0-39E2-12BC-19EE-44CD5F1DEF3E}"/>
              </a:ext>
            </a:extLst>
          </p:cNvPr>
          <p:cNvSpPr/>
          <p:nvPr/>
        </p:nvSpPr>
        <p:spPr>
          <a:xfrm>
            <a:off x="699911" y="3341511"/>
            <a:ext cx="3217333" cy="24045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965FC-53C0-6FBF-12A7-69BEE054C3A9}"/>
              </a:ext>
            </a:extLst>
          </p:cNvPr>
          <p:cNvSpPr/>
          <p:nvPr/>
        </p:nvSpPr>
        <p:spPr>
          <a:xfrm>
            <a:off x="699911" y="5746044"/>
            <a:ext cx="3217333" cy="2596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104FAC-8D95-AA38-4D8C-A9C03DA762BC}"/>
              </a:ext>
            </a:extLst>
          </p:cNvPr>
          <p:cNvSpPr/>
          <p:nvPr/>
        </p:nvSpPr>
        <p:spPr>
          <a:xfrm>
            <a:off x="4052711" y="3341511"/>
            <a:ext cx="3166658" cy="2133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03EA6E-B2E8-BC96-3149-76033C1E9147}"/>
              </a:ext>
            </a:extLst>
          </p:cNvPr>
          <p:cNvSpPr/>
          <p:nvPr/>
        </p:nvSpPr>
        <p:spPr>
          <a:xfrm>
            <a:off x="5723467" y="3533422"/>
            <a:ext cx="1399822" cy="17046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C39FA6-CF3A-3D88-BDF2-FE0BB2FAE8DD}"/>
              </a:ext>
            </a:extLst>
          </p:cNvPr>
          <p:cNvSpPr/>
          <p:nvPr/>
        </p:nvSpPr>
        <p:spPr>
          <a:xfrm>
            <a:off x="5847644" y="3646311"/>
            <a:ext cx="1218634" cy="6956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67D82E-5BAF-0C4F-DD45-073F5780A7D4}"/>
              </a:ext>
            </a:extLst>
          </p:cNvPr>
          <p:cNvCxnSpPr/>
          <p:nvPr/>
        </p:nvCxnSpPr>
        <p:spPr>
          <a:xfrm flipV="1">
            <a:off x="5994400" y="1382889"/>
            <a:ext cx="857956" cy="1958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7FA1F-4F40-E72E-15CF-77256E50EFD4}"/>
              </a:ext>
            </a:extLst>
          </p:cNvPr>
          <p:cNvCxnSpPr/>
          <p:nvPr/>
        </p:nvCxnSpPr>
        <p:spPr>
          <a:xfrm>
            <a:off x="6853047" y="4176889"/>
            <a:ext cx="1296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5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6 SeCtion – Community events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BDC9D-2C82-55DF-F174-F42FB916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00" y="1783645"/>
            <a:ext cx="8501032" cy="4376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4665B9-0F3C-9B1F-9D61-C821BDE5B31D}"/>
              </a:ext>
            </a:extLst>
          </p:cNvPr>
          <p:cNvSpPr txBox="1"/>
          <p:nvPr/>
        </p:nvSpPr>
        <p:spPr>
          <a:xfrm>
            <a:off x="532900" y="1095022"/>
            <a:ext cx="2176433" cy="37253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Community: Pakwa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FE523-7EBA-DAA6-CDA3-AA4500EDC411}"/>
              </a:ext>
            </a:extLst>
          </p:cNvPr>
          <p:cNvSpPr/>
          <p:nvPr/>
        </p:nvSpPr>
        <p:spPr>
          <a:xfrm>
            <a:off x="3409244" y="2077156"/>
            <a:ext cx="2731912" cy="6999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FD7499-4EEF-398B-4241-09AE24E3154D}"/>
              </a:ext>
            </a:extLst>
          </p:cNvPr>
          <p:cNvSpPr/>
          <p:nvPr/>
        </p:nvSpPr>
        <p:spPr>
          <a:xfrm>
            <a:off x="532900" y="4199467"/>
            <a:ext cx="4208433" cy="9482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D005C-438E-D4C4-13C5-A52236AEA9BA}"/>
              </a:ext>
            </a:extLst>
          </p:cNvPr>
          <p:cNvSpPr/>
          <p:nvPr/>
        </p:nvSpPr>
        <p:spPr>
          <a:xfrm>
            <a:off x="544188" y="5192889"/>
            <a:ext cx="4208434" cy="8805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3AE1E8-B180-96FE-9AAB-CDF772A2614E}"/>
              </a:ext>
            </a:extLst>
          </p:cNvPr>
          <p:cNvSpPr/>
          <p:nvPr/>
        </p:nvSpPr>
        <p:spPr>
          <a:xfrm>
            <a:off x="6310489" y="2077156"/>
            <a:ext cx="2596444" cy="19078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3C796-B08B-E30C-58CF-1D41382D7083}"/>
              </a:ext>
            </a:extLst>
          </p:cNvPr>
          <p:cNvCxnSpPr>
            <a:cxnSpLocks/>
          </p:cNvCxnSpPr>
          <p:nvPr/>
        </p:nvCxnSpPr>
        <p:spPr>
          <a:xfrm flipV="1">
            <a:off x="7326489" y="1896533"/>
            <a:ext cx="124178" cy="38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66F2DF-57A3-1E85-1FA3-0B27AB248D47}"/>
              </a:ext>
            </a:extLst>
          </p:cNvPr>
          <p:cNvSpPr txBox="1"/>
          <p:nvPr/>
        </p:nvSpPr>
        <p:spPr>
          <a:xfrm>
            <a:off x="6246989" y="1250202"/>
            <a:ext cx="272344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Pie Chart – Mapping the events by their types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63312E-A02F-F08E-B882-0F82A29E86CE}"/>
              </a:ext>
            </a:extLst>
          </p:cNvPr>
          <p:cNvCxnSpPr/>
          <p:nvPr/>
        </p:nvCxnSpPr>
        <p:spPr>
          <a:xfrm flipV="1">
            <a:off x="857956" y="3736622"/>
            <a:ext cx="1219200" cy="5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AB36EE-6FB8-4D63-92BD-88253A86584D}"/>
              </a:ext>
            </a:extLst>
          </p:cNvPr>
          <p:cNvSpPr txBox="1"/>
          <p:nvPr/>
        </p:nvSpPr>
        <p:spPr>
          <a:xfrm>
            <a:off x="2077156" y="3381570"/>
            <a:ext cx="1219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Info Box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C3C3D5-3F29-C45B-E94F-1DF52BDA9641}"/>
              </a:ext>
            </a:extLst>
          </p:cNvPr>
          <p:cNvCxnSpPr/>
          <p:nvPr/>
        </p:nvCxnSpPr>
        <p:spPr>
          <a:xfrm flipH="1">
            <a:off x="3059289" y="2777067"/>
            <a:ext cx="643467" cy="6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905B7D-3E73-A91F-A8FD-AD344152FDB1}"/>
              </a:ext>
            </a:extLst>
          </p:cNvPr>
          <p:cNvCxnSpPr/>
          <p:nvPr/>
        </p:nvCxnSpPr>
        <p:spPr>
          <a:xfrm>
            <a:off x="3256343" y="5949244"/>
            <a:ext cx="897968" cy="5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EFB5DD-6715-FB79-790C-7CB86BB21054}"/>
              </a:ext>
            </a:extLst>
          </p:cNvPr>
          <p:cNvSpPr txBox="1"/>
          <p:nvPr/>
        </p:nvSpPr>
        <p:spPr>
          <a:xfrm>
            <a:off x="4154311" y="6340273"/>
            <a:ext cx="11514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718495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856" cy="683486"/>
          </a:xfrm>
        </p:spPr>
        <p:txBody>
          <a:bodyPr>
            <a:normAutofit fontScale="90000"/>
          </a:bodyPr>
          <a:lstStyle/>
          <a:p>
            <a:r>
              <a:rPr lang="en-HT" dirty="0"/>
              <a:t>6 SeCtion – Community events (End)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B2EFE-36E5-490B-9D1E-61ED8C75E4A6}"/>
              </a:ext>
            </a:extLst>
          </p:cNvPr>
          <p:cNvSpPr txBox="1"/>
          <p:nvPr/>
        </p:nvSpPr>
        <p:spPr>
          <a:xfrm>
            <a:off x="5396089" y="1189292"/>
            <a:ext cx="323991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Hover Effect. Filter view available on the pie chart.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FFF49-5B3B-E947-EBE8-F25BD3C0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4" y="1997119"/>
            <a:ext cx="8834279" cy="46863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CD299B-0D2B-4E12-2D79-CC7AE8D8FBA4}"/>
              </a:ext>
            </a:extLst>
          </p:cNvPr>
          <p:cNvSpPr/>
          <p:nvPr/>
        </p:nvSpPr>
        <p:spPr>
          <a:xfrm>
            <a:off x="4591393" y="3183467"/>
            <a:ext cx="3604340" cy="25964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4B760-4B32-1632-0D22-BDFE2455343F}"/>
              </a:ext>
            </a:extLst>
          </p:cNvPr>
          <p:cNvCxnSpPr/>
          <p:nvPr/>
        </p:nvCxnSpPr>
        <p:spPr>
          <a:xfrm flipV="1">
            <a:off x="5238044" y="1835623"/>
            <a:ext cx="711200" cy="147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C2F6AD3-4998-B4BF-A8A6-0D4E4E41C01B}"/>
              </a:ext>
            </a:extLst>
          </p:cNvPr>
          <p:cNvSpPr/>
          <p:nvPr/>
        </p:nvSpPr>
        <p:spPr>
          <a:xfrm>
            <a:off x="174254" y="2664178"/>
            <a:ext cx="1852970" cy="2315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63191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D2EFCC-E9A0-CA5F-4BF0-504E3965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865" y="2470669"/>
            <a:ext cx="4323049" cy="2293242"/>
          </a:xfrm>
          <a:ln>
            <a:solidFill>
              <a:schemeClr val="accent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413692"/>
            <a:ext cx="6524978" cy="647463"/>
          </a:xfrm>
        </p:spPr>
        <p:txBody>
          <a:bodyPr>
            <a:noAutofit/>
          </a:bodyPr>
          <a:lstStyle/>
          <a:p>
            <a:r>
              <a:rPr lang="en-HT" sz="2000" dirty="0"/>
              <a:t>Access The COnsole &amp; Login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CE9B6B-406D-EF08-4671-3A4AAAD3C2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022" y="3131283"/>
            <a:ext cx="4418409" cy="2343828"/>
          </a:xfrm>
          <a:ln>
            <a:solidFill>
              <a:schemeClr val="accent1"/>
            </a:solidFill>
          </a:ln>
        </p:spPr>
      </p:pic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709" y="5197163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14E57-0D36-8312-9DC3-B2294469FCC1}"/>
              </a:ext>
            </a:extLst>
          </p:cNvPr>
          <p:cNvSpPr/>
          <p:nvPr/>
        </p:nvSpPr>
        <p:spPr>
          <a:xfrm>
            <a:off x="3716687" y="3172178"/>
            <a:ext cx="776291" cy="158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Not Logged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17473-33DF-686E-F1D9-C957BF17BC6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104832" y="2333285"/>
            <a:ext cx="1" cy="8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9F928-1710-0F18-92A9-0BBCB6699C1E}"/>
              </a:ext>
            </a:extLst>
          </p:cNvPr>
          <p:cNvSpPr/>
          <p:nvPr/>
        </p:nvSpPr>
        <p:spPr>
          <a:xfrm>
            <a:off x="98078" y="5174731"/>
            <a:ext cx="663267" cy="131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261D07-62C0-4C63-EF34-D53D22BD7148}"/>
              </a:ext>
            </a:extLst>
          </p:cNvPr>
          <p:cNvCxnSpPr>
            <a:cxnSpLocks/>
          </p:cNvCxnSpPr>
          <p:nvPr/>
        </p:nvCxnSpPr>
        <p:spPr>
          <a:xfrm flipV="1">
            <a:off x="897714" y="2333285"/>
            <a:ext cx="589898" cy="290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Adopt-A-Well 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DEB3CF-A22C-E274-B49B-6E00CE3144E5}"/>
              </a:ext>
            </a:extLst>
          </p:cNvPr>
          <p:cNvSpPr txBox="1">
            <a:spLocks/>
          </p:cNvSpPr>
          <p:nvPr/>
        </p:nvSpPr>
        <p:spPr bwMode="black">
          <a:xfrm>
            <a:off x="1399822" y="113792"/>
            <a:ext cx="6141055" cy="5409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HT"/>
              <a:t>Adopt-a-well Console overview</a:t>
            </a:r>
            <a:endParaRPr lang="en-H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0664C-87F9-9920-106B-06DE264F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8" y="1542043"/>
            <a:ext cx="8941503" cy="47571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208D90-D790-EE84-DA77-5B8C6C538046}"/>
              </a:ext>
            </a:extLst>
          </p:cNvPr>
          <p:cNvSpPr/>
          <p:nvPr/>
        </p:nvSpPr>
        <p:spPr>
          <a:xfrm>
            <a:off x="654756" y="1862668"/>
            <a:ext cx="654755" cy="1580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0082E-4BEA-5944-4713-8EF5911C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" y="1873956"/>
            <a:ext cx="8765392" cy="4255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F430DA-81D8-8C42-D7F8-E077D4000D4F}"/>
              </a:ext>
            </a:extLst>
          </p:cNvPr>
          <p:cNvSpPr/>
          <p:nvPr/>
        </p:nvSpPr>
        <p:spPr>
          <a:xfrm>
            <a:off x="1625600" y="2223911"/>
            <a:ext cx="835378" cy="203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BB61D-1F34-5969-FAF0-6C2BEDC2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8" y="1534274"/>
            <a:ext cx="8109964" cy="43020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222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22" y="113792"/>
            <a:ext cx="6141055" cy="54096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 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BCA5-434D-A8A5-C20F-A4E969C8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55" y="2011737"/>
            <a:ext cx="8577290" cy="28345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20205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9329</TotalTime>
  <Words>290</Words>
  <Application>Microsoft Macintosh PowerPoint</Application>
  <PresentationFormat>Letter Paper (8.5x11 in)</PresentationFormat>
  <Paragraphs>66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Gill Sans MT</vt:lpstr>
      <vt:lpstr>Parcel</vt:lpstr>
      <vt:lpstr>Adopt-a-well</vt:lpstr>
      <vt:lpstr>Adopt-a-Well</vt:lpstr>
      <vt:lpstr>Hanwash HOME</vt:lpstr>
      <vt:lpstr>Access The COnsole &amp; Login process</vt:lpstr>
      <vt:lpstr>Login Process (2nd scenario) </vt:lpstr>
      <vt:lpstr>PowerPoint Presentation</vt:lpstr>
      <vt:lpstr>Adopt-a-well Console overview</vt:lpstr>
      <vt:lpstr>Adopt-a-well Console overview</vt:lpstr>
      <vt:lpstr>Adopt-a-well Console overview</vt:lpstr>
      <vt:lpstr>Adopt-a-well Console overview</vt:lpstr>
      <vt:lpstr>Adopt-a-well Console overview</vt:lpstr>
      <vt:lpstr>Adopt-a-well Console overview</vt:lpstr>
      <vt:lpstr>Adopt-a-well Console overview</vt:lpstr>
      <vt:lpstr>Functionalities</vt:lpstr>
      <vt:lpstr>Executive Summary – Quick Filters</vt:lpstr>
      <vt:lpstr>Executive Summary</vt:lpstr>
      <vt:lpstr>Readme section</vt:lpstr>
      <vt:lpstr>Quick filters</vt:lpstr>
      <vt:lpstr>1SeCtion</vt:lpstr>
      <vt:lpstr>2 SeCtion - MAP</vt:lpstr>
      <vt:lpstr>2 SeCtion – MAP Interaction </vt:lpstr>
      <vt:lpstr>3SeCtion – Demographics and Performance </vt:lpstr>
      <vt:lpstr>4 SeCtion – Financial </vt:lpstr>
      <vt:lpstr>4 SeCtion – Table  Interaction </vt:lpstr>
      <vt:lpstr>5 SeCtion – Well service </vt:lpstr>
      <vt:lpstr>6 SeCtion – Community events </vt:lpstr>
      <vt:lpstr>6 SeCtion – Community events (End)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16</cp:revision>
  <dcterms:created xsi:type="dcterms:W3CDTF">2024-03-14T13:36:03Z</dcterms:created>
  <dcterms:modified xsi:type="dcterms:W3CDTF">2024-05-20T15:58:49Z</dcterms:modified>
</cp:coreProperties>
</file>